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4"/>
  </p:notesMasterIdLst>
  <p:sldIdLst>
    <p:sldId id="277" r:id="rId2"/>
    <p:sldId id="28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1E64"/>
    <a:srgbClr val="5725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2839" autoAdjust="0"/>
  </p:normalViewPr>
  <p:slideViewPr>
    <p:cSldViewPr>
      <p:cViewPr varScale="1">
        <p:scale>
          <a:sx n="79" d="100"/>
          <a:sy n="79" d="100"/>
        </p:scale>
        <p:origin x="76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4C34F-6DBA-4A82-BF6C-7CF6D2B2E2FD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25A25-EEE1-4172-8ED7-97E967308A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5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5245CF-DE14-42C6-A6CB-54A0C1F7D3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15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5245CF-DE14-42C6-A6CB-54A0C1F7D33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24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ACF987-42F7-4504-AE18-8DC825CAEE03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61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29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1065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8827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605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177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25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FB7CA-BCC1-464B-96A5-795331B3773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503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EDD66D-2B49-493C-A35F-243C15BC4D21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44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DA435B-2050-4837-AE5B-B1929BA122A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77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814CF-7387-4168-9C1B-87365744FF6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2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A0501B-0BC7-43FE-8F8F-7BF4BA3D1EEB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68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0DE0E-11D7-4E50-AB7B-2705347D1A22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76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98E25A-2099-4974-82EC-48CFAF0CE2A7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644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72453B-3076-4F7A-A4B2-4D263E1B69FC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14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D0DFF-907E-4EBF-9B2D-F241A1A39D3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3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7C26C-2ADD-4DAB-9B4E-52972560D584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569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9C4FF1-2C5C-437E-B213-E18F28308E41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4020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rct=j&amp;q=&amp;esrc=s&amp;source=images&amp;cd=&amp;cad=rja&amp;uact=8&amp;ved=0ahUKEwj_38PulZzPAhVIGR4KHSTOAVkQjRwIBw&amp;url=http://agresearch.montana.edu/wtarc/people/ReddyGadi.html&amp;psig=AFQjCNHjNqag3dBn49FGmn2C2vSUqE7olA&amp;ust=1474399918231847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www.google.com/url?sa=i&amp;rct=j&amp;q=&amp;esrc=s&amp;source=images&amp;cd=&amp;cad=rja&amp;uact=8&amp;ved=0ahUKEwjzvsPslJzPAhVBHx4KHXCwCKwQjRwIBw&amp;url=http://pelzstelinskilab.squarespace.com/&amp;psig=AFQjCNH3-lgFwbCwFt462bEM_AI23mj70w&amp;ust=147439956893936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515393" y="-1"/>
            <a:ext cx="8257548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9pPr>
          </a:lstStyle>
          <a:p>
            <a:r>
              <a:rPr lang="en-US" sz="3600" b="1" kern="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FES</a:t>
            </a:r>
            <a:r>
              <a:rPr lang="en-US" sz="3600" kern="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 Executive Committee </a:t>
            </a:r>
          </a:p>
          <a:p>
            <a:r>
              <a:rPr lang="en-US" sz="2800" kern="0" dirty="0" smtClean="0">
                <a:solidFill>
                  <a:srgbClr val="FFFFCC"/>
                </a:solidFill>
                <a:latin typeface="Comic Sans MS" panose="030F0702030302020204" pitchFamily="66" charset="0"/>
              </a:rPr>
              <a:t>10 voting members + Editor-In-Chief</a:t>
            </a:r>
            <a:endParaRPr lang="en-US" sz="2800" kern="0" dirty="0">
              <a:solidFill>
                <a:srgbClr val="FFFFCC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64111" y="3517995"/>
            <a:ext cx="1739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Phil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Stansly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Past President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8075" y="3505200"/>
            <a:ext cx="17235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Rui-De Xue</a:t>
            </a:r>
          </a:p>
          <a:p>
            <a:pPr algn="ctr"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President FES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45799" y="3505200"/>
            <a:ext cx="2307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Heather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McAuslane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>
              <a:spcBef>
                <a:spcPts val="0"/>
              </a:spcBef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President-Elect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814" y="4550742"/>
            <a:ext cx="1375313" cy="14679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TextBox 13"/>
          <p:cNvSpPr txBox="1"/>
          <p:nvPr/>
        </p:nvSpPr>
        <p:spPr>
          <a:xfrm>
            <a:off x="6019800" y="6043136"/>
            <a:ext cx="14503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Reina Tong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>
                <a:latin typeface="Comic Sans MS" panose="030F0702030302020204" pitchFamily="66" charset="0"/>
              </a:rPr>
              <a:t>Student Member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2706" y="6075402"/>
            <a:ext cx="14388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Hugh Smith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>
                <a:latin typeface="Comic Sans MS" panose="030F0702030302020204" pitchFamily="66" charset="0"/>
              </a:rPr>
              <a:t>Member At Large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3600" y="6013847"/>
            <a:ext cx="1277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Comic Sans MS" panose="030F0702030302020204" pitchFamily="66" charset="0"/>
              </a:rPr>
              <a:t>Vivek </a:t>
            </a:r>
            <a:r>
              <a:rPr lang="en-US" sz="1400" dirty="0" smtClean="0">
                <a:latin typeface="Comic Sans MS" panose="030F0702030302020204" pitchFamily="66" charset="0"/>
              </a:rPr>
              <a:t>Kumar</a:t>
            </a:r>
            <a:endParaRPr lang="en-US" sz="1600" dirty="0" smtClean="0">
              <a:latin typeface="Comic Sans MS" panose="030F0702030302020204" pitchFamily="66" charset="0"/>
            </a:endParaRPr>
          </a:p>
          <a:p>
            <a:pPr algn="ctr">
              <a:spcBef>
                <a:spcPts val="0"/>
              </a:spcBef>
            </a:pPr>
            <a:r>
              <a:rPr lang="en-US" sz="1600" dirty="0" smtClean="0">
                <a:latin typeface="Comic Sans MS" panose="030F0702030302020204" pitchFamily="66" charset="0"/>
              </a:rPr>
              <a:t>Secretary</a:t>
            </a:r>
            <a:endParaRPr lang="en-US" sz="1600" dirty="0">
              <a:latin typeface="Comic Sans MS" panose="030F0702030302020204" pitchFamily="66" charset="0"/>
            </a:endParaRPr>
          </a:p>
        </p:txBody>
      </p:sp>
      <p:pic>
        <p:nvPicPr>
          <p:cNvPr id="9218" name="Picture 2" descr="http://www.imok.ufl.edu/media/swfrecifasufledu/images/faculty/Stansly_P_465x58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8661" y="1250976"/>
            <a:ext cx="1728104" cy="21592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 bwMode="auto">
          <a:xfrm>
            <a:off x="4627336" y="3505200"/>
            <a:ext cx="22044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</a:rPr>
              <a:t>Jawwad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 A Qureshi</a:t>
            </a:r>
          </a:p>
          <a:p>
            <a:pPr algn="ctr"/>
            <a:r>
              <a:rPr lang="en-US" dirty="0" smtClean="0">
                <a:latin typeface="Comic Sans MS" pitchFamily="66" charset="0"/>
              </a:rPr>
              <a:t>Vice President</a:t>
            </a:r>
            <a:endParaRPr lang="en-US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24" t="41387" r="4693" b="12021"/>
          <a:stretch/>
        </p:blipFill>
        <p:spPr>
          <a:xfrm>
            <a:off x="515394" y="4560199"/>
            <a:ext cx="1465806" cy="14490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Rectangle 17"/>
          <p:cNvSpPr/>
          <p:nvPr/>
        </p:nvSpPr>
        <p:spPr>
          <a:xfrm>
            <a:off x="381000" y="6004130"/>
            <a:ext cx="169934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Teresa DuChene</a:t>
            </a:r>
          </a:p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Treasurer &amp; Business Manager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648200" y="6106180"/>
            <a:ext cx="153098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omic Sans MS" pitchFamily="66" charset="0"/>
              </a:rPr>
              <a:t>Nancy </a:t>
            </a:r>
            <a:r>
              <a:rPr lang="en-US" sz="1400" dirty="0" err="1" smtClean="0">
                <a:solidFill>
                  <a:schemeClr val="tx1"/>
                </a:solidFill>
                <a:latin typeface="Comic Sans MS" pitchFamily="66" charset="0"/>
              </a:rPr>
              <a:t>Epsky</a:t>
            </a:r>
            <a:endParaRPr lang="en-US" sz="1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en-US" sz="1400" dirty="0" smtClean="0">
                <a:latin typeface="Comic Sans MS" pitchFamily="66" charset="0"/>
              </a:rPr>
              <a:t>Member at Large</a:t>
            </a:r>
            <a:endParaRPr lang="en-US" sz="1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356634" y="6055395"/>
            <a:ext cx="1701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Christopher Bibbs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>
                <a:latin typeface="Comic Sans MS" panose="030F0702030302020204" pitchFamily="66" charset="0"/>
              </a:rPr>
              <a:t>Student Member</a:t>
            </a:r>
            <a:endParaRPr lang="en-US" sz="1400" dirty="0">
              <a:latin typeface="Comic Sans MS" panose="030F0702030302020204" pitchFamily="66" charset="0"/>
            </a:endParaRPr>
          </a:p>
        </p:txBody>
      </p:sp>
      <p:sp>
        <p:nvSpPr>
          <p:cNvPr id="2" name="TextBox 1"/>
          <p:cNvSpPr txBox="1"/>
          <p:nvPr/>
        </p:nvSpPr>
        <p:spPr bwMode="auto">
          <a:xfrm>
            <a:off x="6120762" y="5757446"/>
            <a:ext cx="12105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Graduated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542" y="1329408"/>
            <a:ext cx="1684993" cy="211229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329408"/>
            <a:ext cx="1810649" cy="218858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797" y="4550742"/>
            <a:ext cx="1252582" cy="1534707"/>
          </a:xfrm>
          <a:prstGeom prst="rect">
            <a:avLst/>
          </a:prstGeom>
        </p:spPr>
      </p:pic>
      <p:pic>
        <p:nvPicPr>
          <p:cNvPr id="7170" name="9A2B108F-D831-4F4E-869B-310CD8F42F9B" descr="image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0878" y="4569824"/>
            <a:ext cx="1308666" cy="148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6438" y="4571217"/>
            <a:ext cx="1428631" cy="15142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341" y="4582191"/>
            <a:ext cx="1274530" cy="149239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080" y="1316734"/>
            <a:ext cx="1812961" cy="217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92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 bwMode="auto">
          <a:xfrm>
            <a:off x="2583382" y="3639653"/>
            <a:ext cx="221721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James Cilek</a:t>
            </a:r>
          </a:p>
          <a:p>
            <a:pPr algn="ctr"/>
            <a:r>
              <a:rPr lang="en-US" sz="1400" b="1" dirty="0" smtClean="0">
                <a:latin typeface="Comic Sans MS" pitchFamily="66" charset="0"/>
              </a:rPr>
              <a:t>Co-Editor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Med &amp; Vet, Insecticide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4012" y="45463"/>
            <a:ext cx="6951788" cy="1021337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Florida Entomologist</a:t>
            </a:r>
            <a:br>
              <a:rPr lang="en-US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US" sz="2400" b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First on the Internet (1994)</a:t>
            </a:r>
            <a:endParaRPr lang="en-US" sz="2400" b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2400" y="3631560"/>
            <a:ext cx="24309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John L. </a:t>
            </a:r>
            <a:r>
              <a:rPr lang="en-US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Capinera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>
              <a:spcBef>
                <a:spcPts val="0"/>
              </a:spcBef>
            </a:pPr>
            <a:r>
              <a:rPr 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Editor-In-Chief, Pest Management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219201"/>
            <a:ext cx="2033607" cy="226981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3" name="TextBox 22"/>
          <p:cNvSpPr txBox="1"/>
          <p:nvPr/>
        </p:nvSpPr>
        <p:spPr>
          <a:xfrm>
            <a:off x="1763649" y="5041198"/>
            <a:ext cx="2111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2000" dirty="0" smtClean="0"/>
              <a:t>Copy Editor: Pam Howell</a:t>
            </a:r>
            <a:endParaRPr lang="en-US" sz="2000" dirty="0"/>
          </a:p>
        </p:txBody>
      </p:sp>
      <p:pic>
        <p:nvPicPr>
          <p:cNvPr id="7170" name="Picture 2" descr="Image result for kirsten pelz stelinski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27"/>
          <a:stretch/>
        </p:blipFill>
        <p:spPr bwMode="auto">
          <a:xfrm>
            <a:off x="5029200" y="1409395"/>
            <a:ext cx="1801026" cy="214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 bwMode="auto">
          <a:xfrm>
            <a:off x="4876800" y="3657600"/>
            <a:ext cx="20574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Kirsten </a:t>
            </a:r>
            <a:r>
              <a:rPr lang="en-US" sz="1400" b="1" dirty="0" err="1" smtClean="0">
                <a:solidFill>
                  <a:schemeClr val="tx1"/>
                </a:solidFill>
                <a:latin typeface="Comic Sans MS" pitchFamily="66" charset="0"/>
              </a:rPr>
              <a:t>Pelz-Stelinski</a:t>
            </a:r>
            <a:endParaRPr lang="en-US" sz="1400" b="1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ctr"/>
            <a:r>
              <a:rPr lang="en-US" sz="1400" b="1" dirty="0" smtClean="0">
                <a:latin typeface="Comic Sans MS" pitchFamily="66" charset="0"/>
              </a:rPr>
              <a:t>Co-Editor</a:t>
            </a:r>
          </a:p>
          <a:p>
            <a:pPr algn="ctr"/>
            <a:r>
              <a:rPr lang="en-US" sz="1400" b="1" dirty="0" smtClean="0">
                <a:latin typeface="Comic Sans MS" pitchFamily="66" charset="0"/>
              </a:rPr>
              <a:t>Pathology, Disease transmission</a:t>
            </a:r>
          </a:p>
          <a:p>
            <a:pPr algn="ctr"/>
            <a:endParaRPr lang="en-US" sz="1400" b="1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7172" name="Picture 4" descr="Image result for gadireddy montana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3052" y="1421026"/>
            <a:ext cx="1726148" cy="211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 bwMode="auto">
          <a:xfrm>
            <a:off x="6934200" y="3690779"/>
            <a:ext cx="19812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>
                <a:solidFill>
                  <a:schemeClr val="tx1"/>
                </a:solidFill>
                <a:latin typeface="Comic Sans MS" pitchFamily="66" charset="0"/>
              </a:rPr>
              <a:t>Gadi</a:t>
            </a:r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 Reddy</a:t>
            </a:r>
          </a:p>
          <a:p>
            <a:pPr algn="ctr"/>
            <a:r>
              <a:rPr lang="en-US" sz="1400" b="1" dirty="0" smtClean="0">
                <a:latin typeface="Comic Sans MS" pitchFamily="66" charset="0"/>
              </a:rPr>
              <a:t>Co-Editor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Ecology, Behavior Biocontrol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1472074"/>
            <a:ext cx="2438400" cy="207925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448906" y="5051708"/>
            <a:ext cx="21115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600" dirty="0" smtClean="0"/>
              <a:t>Business Manager: </a:t>
            </a:r>
            <a:r>
              <a:rPr lang="en-US" dirty="0" smtClean="0"/>
              <a:t>Teresa Duchene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43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6413</TotalTime>
  <Words>96</Words>
  <Application>Microsoft Office PowerPoint</Application>
  <PresentationFormat>On-screen Show (4:3)</PresentationFormat>
  <Paragraphs>39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Comic Sans MS</vt:lpstr>
      <vt:lpstr>Wingdings 3</vt:lpstr>
      <vt:lpstr>Slice</vt:lpstr>
      <vt:lpstr>PowerPoint Presentation</vt:lpstr>
      <vt:lpstr>Florida Entomologist First on the Internet (1994)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Stansly</dc:creator>
  <cp:lastModifiedBy>r</cp:lastModifiedBy>
  <cp:revision>214</cp:revision>
  <dcterms:created xsi:type="dcterms:W3CDTF">2015-06-12T23:45:17Z</dcterms:created>
  <dcterms:modified xsi:type="dcterms:W3CDTF">2017-08-25T21:04:26Z</dcterms:modified>
</cp:coreProperties>
</file>